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0" r:id="rId3"/>
    <p:sldId id="324" r:id="rId4"/>
    <p:sldId id="325" r:id="rId5"/>
    <p:sldId id="326" r:id="rId6"/>
    <p:sldId id="335" r:id="rId7"/>
    <p:sldId id="334" r:id="rId8"/>
    <p:sldId id="333" r:id="rId9"/>
    <p:sldId id="331" r:id="rId10"/>
    <p:sldId id="329" r:id="rId11"/>
    <p:sldId id="328" r:id="rId12"/>
    <p:sldId id="32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43C13-53E6-4ED7-9126-4D8AA91864C4}" type="datetimeFigureOut">
              <a:rPr lang="en-US" smtClean="0"/>
              <a:pPr/>
              <a:t>18-Aug-19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516E9-DDAB-4BDE-A86D-A814AAD4E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18-Aug-19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Special Mobility Strand future realization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Slaviša Trajković, 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Sixth Project Management Committee meeting/ 05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P9 - UNIME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(5 persons x 7 days), UNSA (3 persons x 7 days: </a:t>
            </a:r>
            <a:r>
              <a:rPr lang="bs-Latn-BA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Brunella Bonaccorso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(1 person x 5 months), UNSA (2 persons x 5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P10 - OE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KPU (1 x 2 months: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Éva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Beke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P12 - TUC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(3 persons x 7 days), UNSA (3 persons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UNSA (1 person x 2 months)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Special Mobility Strand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0"/>
          <a:ext cx="8686801" cy="4660928"/>
        </p:xfrm>
        <a:graphic>
          <a:graphicData uri="http://schemas.openxmlformats.org/drawingml/2006/table">
            <a:tbl>
              <a:tblPr/>
              <a:tblGrid>
                <a:gridCol w="712693"/>
                <a:gridCol w="1018134"/>
                <a:gridCol w="1783876"/>
                <a:gridCol w="1740274"/>
                <a:gridCol w="1715911"/>
                <a:gridCol w="1715913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Student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123,456.00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86,242.00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34/36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4/12 (2)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880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4,185.00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3/7 (4)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520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1,395.00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1/8 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11,055.00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090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9,045.00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42,337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10,191.00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7/13 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15,660.00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6,120.00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6/6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0/3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9,330.00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22,470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0/8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5,200.00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430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11,430.00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945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320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613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154,193.00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91/125 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(15)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4/41(4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495518" y="6057781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166,420.00 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6334780"/>
            <a:ext cx="3510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 in percentage:  </a:t>
            </a:r>
            <a:r>
              <a:rPr lang="sr-Latn-RS" sz="2800" b="1" dirty="0" smtClean="0">
                <a:solidFill>
                  <a:srgbClr val="00B050"/>
                </a:solidFill>
                <a:latin typeface="Book Antiqua" pitchFamily="18" charset="0"/>
              </a:rPr>
              <a:t>48.09%</a:t>
            </a:r>
            <a:endParaRPr lang="en-US" sz="28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P1 - UNI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 students: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BOKU (2 x 5 months), UNIME (2 x 5 months), UNSA (2 x 5 months) , OE (2 x 2 months: Aleksandra Zlatković, Bogdan Ivković)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P2 - BOKU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days: Michael Tritthart), UNSA (3 persons x 7 days: Markus Peter, Peter Flodl, Christian Scheidl)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(1 person x 2 months: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Ana Maria Madrigal Sanchez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P3 - MUHEC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(4 persons x 7 days: Huw Jones, Baljit Binning), UNSA (1 persons x 7 days: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Christophe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Viavattene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), UPKM (2 persons x 7 days: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Simon McCarthy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John Watt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P4 - KPU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8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MUHEC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OE (3 persons x 5 months); UBL (2 persons x 5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P5 - UPKM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OE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UNSA (7 persons x 2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P6 - UNSA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days: Emina Hadžić), UNIME (3 persons x 7 days: Emina Hadžić, Sanjin Albinović), UNIME (2 persons x 14 days: Ammar Šarić, Naida Ademović)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(2 persons x 5 months: Nejra Muhedin, Šemsa Imširović); BOKU (2 persons x 5 months: Merima Trako, Selena Grizić); UNIME (3 persons x 2 months: Amar Šurković, Selma Čolo)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P7 - UBL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KPU (2 persons x 5 months); OE (1 person x 2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761</Words>
  <Application>Microsoft Office PowerPoint</Application>
  <PresentationFormat>On-screen Show (4:3)</PresentationFormat>
  <Paragraphs>191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Development of master curricula for natural disasters risk management in Western Balkan countries</vt:lpstr>
      <vt:lpstr>Special Mobility Strand</vt:lpstr>
      <vt:lpstr>P1 - UNI </vt:lpstr>
      <vt:lpstr>P2 - BOKU </vt:lpstr>
      <vt:lpstr>P3 - MUHEC </vt:lpstr>
      <vt:lpstr>P4 - KPU </vt:lpstr>
      <vt:lpstr>P5 - UPKM </vt:lpstr>
      <vt:lpstr>P6 - UNSA </vt:lpstr>
      <vt:lpstr>P7 - UBL </vt:lpstr>
      <vt:lpstr>P9 - UNIME </vt:lpstr>
      <vt:lpstr>P10 - OE </vt:lpstr>
      <vt:lpstr>P12 - TUC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197</cp:revision>
  <dcterms:created xsi:type="dcterms:W3CDTF">2006-08-16T00:00:00Z</dcterms:created>
  <dcterms:modified xsi:type="dcterms:W3CDTF">2019-08-18T10:38:12Z</dcterms:modified>
</cp:coreProperties>
</file>